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26" autoAdjust="0"/>
    <p:restoredTop sz="99118" autoAdjust="0"/>
  </p:normalViewPr>
  <p:slideViewPr>
    <p:cSldViewPr>
      <p:cViewPr varScale="1">
        <p:scale>
          <a:sx n="74" d="100"/>
          <a:sy n="74" d="100"/>
        </p:scale>
        <p:origin x="-4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9DD35-1730-4818-B645-4BF27F3876C6}" type="datetimeFigureOut">
              <a:rPr lang="en-US" smtClean="0"/>
              <a:pPr/>
              <a:t>4/4/2012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91281-427C-46B8-8112-723C47C8D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youtube.com/watch?v=qFTq9Fm3a3c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lum bright="-40000" contrast="-27000"/>
          </a:blip>
          <a:srcRect/>
          <a:stretch>
            <a:fillRect/>
          </a:stretch>
        </p:blipFill>
        <p:spPr bwMode="auto">
          <a:xfrm>
            <a:off x="0" y="0"/>
            <a:ext cx="9144000" cy="686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447800" y="533400"/>
            <a:ext cx="61722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</a:t>
            </a:r>
            <a:r>
              <a:rPr lang="en-US" sz="11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Second </a:t>
            </a:r>
            <a:r>
              <a:rPr lang="en-US" sz="11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President</a:t>
            </a:r>
            <a:endParaRPr lang="en-US" sz="11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F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5600" y="6027003"/>
            <a:ext cx="31999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hlinkClick r:id="rId4"/>
              </a:rPr>
              <a:t>John Adams</a:t>
            </a:r>
            <a:endParaRPr 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2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86000" y="533400"/>
            <a:ext cx="5029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Bodoni MT Black" pitchFamily="18" charset="0"/>
              </a:rPr>
              <a:t>Conflict</a:t>
            </a:r>
          </a:p>
          <a:p>
            <a:r>
              <a:rPr lang="en-US" sz="3600" dirty="0" smtClean="0">
                <a:latin typeface="Bodoni MT Black" pitchFamily="18" charset="0"/>
              </a:rPr>
              <a:t>           With</a:t>
            </a:r>
          </a:p>
          <a:p>
            <a:r>
              <a:rPr lang="en-US" sz="3600" dirty="0" smtClean="0">
                <a:latin typeface="Bodoni MT Black" pitchFamily="18" charset="0"/>
              </a:rPr>
              <a:t>	            France</a:t>
            </a:r>
            <a:endParaRPr lang="en-US" sz="3600" dirty="0">
              <a:latin typeface="Bodoni MT Black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2438400"/>
            <a:ext cx="7772400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• After John Adams is elected president, he faces a crisis with France.</a:t>
            </a:r>
          </a:p>
          <a:p>
            <a:r>
              <a:rPr lang="en-US" sz="2400" dirty="0" smtClean="0"/>
              <a:t>• In 1797 French ships began to seize American ships in the West Indies.</a:t>
            </a:r>
          </a:p>
          <a:p>
            <a:r>
              <a:rPr lang="en-US" sz="2400" dirty="0" smtClean="0"/>
              <a:t>• Americans called for a war with France, but Adams refused to call for war. Instead, he sent diplomats to Paris to discuss the rights of neutral nations.</a:t>
            </a:r>
          </a:p>
          <a:p>
            <a:r>
              <a:rPr lang="en-US" sz="2400" dirty="0" smtClean="0"/>
              <a:t>•But</a:t>
            </a:r>
            <a:r>
              <a:rPr lang="en-US" sz="2400" dirty="0" smtClean="0"/>
              <a:t>, Charles Marcia de </a:t>
            </a:r>
            <a:r>
              <a:rPr lang="en-US" sz="2400" dirty="0" smtClean="0"/>
              <a:t>Talleyrand </a:t>
            </a:r>
            <a:r>
              <a:rPr lang="en-US" sz="2400" dirty="0" smtClean="0"/>
              <a:t>of France doesn’t agree to discuss any deal right away. First he wants $250,000 for himself and a $10,000,000 loan to France</a:t>
            </a:r>
            <a:r>
              <a:rPr lang="en-US" sz="2400" dirty="0" smtClean="0"/>
              <a:t>. </a:t>
            </a:r>
            <a:endParaRPr lang="en-US" sz="2400" dirty="0" smtClean="0"/>
          </a:p>
          <a:p>
            <a:r>
              <a:rPr lang="en-US" sz="2400" dirty="0" smtClean="0"/>
              <a:t>• Adams strengthens navy by building  frigates.</a:t>
            </a:r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b="1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6800" y="838200"/>
            <a:ext cx="70038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T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i</a:t>
            </a:r>
            <a:r>
              <a:rPr lang="en-US" sz="3200" dirty="0" smtClean="0">
                <a:solidFill>
                  <a:srgbClr val="0070C0"/>
                </a:solidFill>
              </a:rPr>
              <a:t>m</a:t>
            </a:r>
            <a:r>
              <a:rPr lang="en-US" sz="3200" dirty="0" smtClean="0">
                <a:solidFill>
                  <a:srgbClr val="FF0000"/>
                </a:solidFill>
              </a:rPr>
              <a:t>e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l</a:t>
            </a:r>
            <a:r>
              <a:rPr lang="en-US" sz="3200" dirty="0" smtClean="0">
                <a:solidFill>
                  <a:srgbClr val="0070C0"/>
                </a:solidFill>
              </a:rPr>
              <a:t>i</a:t>
            </a:r>
            <a:r>
              <a:rPr lang="en-US" sz="3200" dirty="0" smtClean="0">
                <a:solidFill>
                  <a:srgbClr val="FF0000"/>
                </a:solidFill>
              </a:rPr>
              <a:t>n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e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D</a:t>
            </a:r>
            <a:r>
              <a:rPr lang="en-US" sz="3200" dirty="0" smtClean="0">
                <a:solidFill>
                  <a:srgbClr val="FF0000"/>
                </a:solidFill>
              </a:rPr>
              <a:t>u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r</a:t>
            </a:r>
            <a:r>
              <a:rPr lang="en-US" sz="3200" dirty="0" smtClean="0">
                <a:solidFill>
                  <a:srgbClr val="0070C0"/>
                </a:solidFill>
              </a:rPr>
              <a:t>i</a:t>
            </a:r>
            <a:r>
              <a:rPr lang="en-US" sz="3200" dirty="0" smtClean="0">
                <a:solidFill>
                  <a:srgbClr val="FF0000"/>
                </a:solidFill>
              </a:rPr>
              <a:t>n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g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J</a:t>
            </a:r>
            <a:r>
              <a:rPr lang="en-US" sz="3200" dirty="0" smtClean="0">
                <a:solidFill>
                  <a:srgbClr val="FF0000"/>
                </a:solidFill>
              </a:rPr>
              <a:t>o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h</a:t>
            </a:r>
            <a:r>
              <a:rPr lang="en-US" sz="3200" dirty="0" smtClean="0">
                <a:solidFill>
                  <a:srgbClr val="0070C0"/>
                </a:solidFill>
              </a:rPr>
              <a:t>n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A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d</a:t>
            </a:r>
            <a:r>
              <a:rPr lang="en-US" sz="3200" dirty="0" smtClean="0">
                <a:solidFill>
                  <a:srgbClr val="0070C0"/>
                </a:solidFill>
              </a:rPr>
              <a:t>a</a:t>
            </a:r>
            <a:r>
              <a:rPr lang="en-US" sz="3200" dirty="0" smtClean="0">
                <a:solidFill>
                  <a:srgbClr val="FF0000"/>
                </a:solidFill>
              </a:rPr>
              <a:t>m</a:t>
            </a:r>
            <a:r>
              <a:rPr lang="en-US" sz="3200" dirty="0" smtClean="0">
                <a:solidFill>
                  <a:srgbClr val="0070C0"/>
                </a:solidFill>
              </a:rPr>
              <a:t>’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s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P</a:t>
            </a:r>
            <a:r>
              <a:rPr lang="en-US" sz="3200" dirty="0" smtClean="0">
                <a:solidFill>
                  <a:srgbClr val="FF0000"/>
                </a:solidFill>
              </a:rPr>
              <a:t>r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e</a:t>
            </a:r>
            <a:r>
              <a:rPr lang="en-US" sz="3200" dirty="0" smtClean="0">
                <a:solidFill>
                  <a:srgbClr val="0070C0"/>
                </a:solidFill>
              </a:rPr>
              <a:t>s</a:t>
            </a:r>
            <a:r>
              <a:rPr lang="en-US" sz="3200" dirty="0" smtClean="0">
                <a:solidFill>
                  <a:srgbClr val="FF0000"/>
                </a:solidFill>
              </a:rPr>
              <a:t>i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d</a:t>
            </a:r>
            <a:r>
              <a:rPr lang="en-US" sz="3200" dirty="0" smtClean="0">
                <a:solidFill>
                  <a:srgbClr val="0070C0"/>
                </a:solidFill>
              </a:rPr>
              <a:t>e</a:t>
            </a:r>
            <a:r>
              <a:rPr lang="en-US" sz="3200" dirty="0" smtClean="0">
                <a:solidFill>
                  <a:srgbClr val="FF0000"/>
                </a:solidFill>
              </a:rPr>
              <a:t>n</a:t>
            </a:r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</a:rPr>
              <a:t>c</a:t>
            </a:r>
            <a:r>
              <a:rPr lang="en-US" sz="3200" dirty="0" smtClean="0">
                <a:solidFill>
                  <a:srgbClr val="0070C0"/>
                </a:solidFill>
              </a:rPr>
              <a:t>y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1447800"/>
            <a:ext cx="7678281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lum brigh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057400" y="609600"/>
            <a:ext cx="51180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The Federalist Party Splits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0600" y="1981200"/>
            <a:ext cx="7391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F</a:t>
            </a:r>
            <a:r>
              <a:rPr lang="en-US" sz="2400" dirty="0" smtClean="0">
                <a:solidFill>
                  <a:schemeClr val="bg1"/>
                </a:solidFill>
              </a:rPr>
              <a:t>ederalists criticizing Adams having high hopes that this would begin Republican’s report for France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They hoped that war would make the nation build up military forces.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 Although Adams was a federalist he resisted Hamilton’s pressure for war.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Adams  liked to keep the nation our of war like Washington.</a:t>
            </a: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endParaRPr lang="en-US" sz="2400" dirty="0" smtClean="0">
              <a:solidFill>
                <a:schemeClr val="bg1"/>
              </a:solidFill>
            </a:endParaRPr>
          </a:p>
          <a:p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685800"/>
            <a:ext cx="508635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4600" y="533400"/>
            <a:ext cx="434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Alien and Sedition Acts</a:t>
            </a:r>
            <a:endParaRPr lang="en-US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176</Words>
  <Application>Microsoft Office PowerPoint</Application>
  <PresentationFormat>On-screen Show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name</dc:creator>
  <cp:lastModifiedBy>your name</cp:lastModifiedBy>
  <cp:revision>9</cp:revision>
  <dcterms:created xsi:type="dcterms:W3CDTF">2012-03-23T15:28:44Z</dcterms:created>
  <dcterms:modified xsi:type="dcterms:W3CDTF">2012-04-04T15:56:49Z</dcterms:modified>
</cp:coreProperties>
</file>